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0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9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0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2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D317-7349-42CF-93EA-29EF5D5A86D7}" type="datetimeFigureOut">
              <a:rPr lang="en-US" smtClean="0"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C461-836D-49C0-9573-281F093F9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Taxonomy</a:t>
            </a:r>
            <a:endParaRPr lang="en-US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For Grouping and Naming Organisms</a:t>
            </a: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6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What’s a taxonomist?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7030A0"/>
                </a:solidFill>
                <a:latin typeface="Baskerville Old Face" pitchFamily="18" charset="0"/>
              </a:rPr>
              <a:t>A taxonomist studies &amp; researches…</a:t>
            </a:r>
          </a:p>
          <a:p>
            <a:pPr marL="0" indent="0">
              <a:buNone/>
            </a:pPr>
            <a:endParaRPr lang="en-US" dirty="0"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latin typeface="Baskerville Old Face" pitchFamily="18" charset="0"/>
              </a:rPr>
              <a:t>The  way organisms are  </a:t>
            </a:r>
          </a:p>
          <a:p>
            <a:pPr marL="0" indent="0">
              <a:buNone/>
            </a:pPr>
            <a:r>
              <a:rPr lang="en-US" b="1" i="1" dirty="0" smtClean="0">
                <a:latin typeface="Baskerville Old Face" pitchFamily="18" charset="0"/>
              </a:rPr>
              <a:t>GROUPED and NAMED</a:t>
            </a:r>
          </a:p>
        </p:txBody>
      </p:sp>
    </p:spTree>
    <p:extLst>
      <p:ext uri="{BB962C8B-B14F-4D97-AF65-F5344CB8AC3E}">
        <p14:creationId xmlns:p14="http://schemas.microsoft.com/office/powerpoint/2010/main" val="70580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Taxonomic rankings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1713124" cy="43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6670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Baskerville Old Face" pitchFamily="18" charset="0"/>
              </a:rPr>
              <a:t>…the main classification and source for naming organisms</a:t>
            </a:r>
            <a:endParaRPr lang="en-US" sz="3200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TAXONOMIC RANKS: EXPLAINED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Organisms are grouped from </a:t>
            </a:r>
            <a:r>
              <a:rPr lang="en-US" b="1" i="1" u="sng" dirty="0" smtClean="0">
                <a:solidFill>
                  <a:srgbClr val="7030A0"/>
                </a:solidFill>
                <a:latin typeface="Baskerville Old Face" pitchFamily="18" charset="0"/>
              </a:rPr>
              <a:t>taxa </a:t>
            </a:r>
            <a:r>
              <a:rPr lang="en-US" dirty="0">
                <a:solidFill>
                  <a:srgbClr val="7030A0"/>
                </a:solidFill>
                <a:latin typeface="Baskerville Old Face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which start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Broad and grow more specific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Organisms’ taxonomic names come from their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7030A0"/>
                </a:solidFill>
                <a:latin typeface="Baskerville Old Face" pitchFamily="18" charset="0"/>
              </a:rPr>
              <a:t>Genus</a:t>
            </a: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  and </a:t>
            </a:r>
            <a:r>
              <a:rPr lang="en-US" b="1" i="1" dirty="0" smtClean="0">
                <a:solidFill>
                  <a:srgbClr val="7030A0"/>
                </a:solidFill>
                <a:latin typeface="Baskerville Old Face" pitchFamily="18" charset="0"/>
              </a:rPr>
              <a:t>species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latin typeface="Baskerville Old Face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7030A0"/>
              </a:solidFill>
              <a:latin typeface="Baskerville Old Face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Ex. </a:t>
            </a:r>
            <a:r>
              <a:rPr lang="en-US" dirty="0" err="1" smtClean="0">
                <a:solidFill>
                  <a:srgbClr val="7030A0"/>
                </a:solidFill>
                <a:latin typeface="Baskerville Old Face" pitchFamily="18" charset="0"/>
              </a:rPr>
              <a:t>Leopardus</a:t>
            </a: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askerville Old Face" pitchFamily="18" charset="0"/>
              </a:rPr>
              <a:t>Pardalis</a:t>
            </a:r>
            <a:endParaRPr lang="en-US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455937" cy="226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Dichotomous keys 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To find out an organism’s name, you use this…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latin typeface="Baskerville Old Face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553015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Phylogenetic trees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Baskerville Old Face" pitchFamily="18" charset="0"/>
              </a:rPr>
              <a:t>Organisms are also classified by similarities…</a:t>
            </a:r>
            <a:endParaRPr lang="en-US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42862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15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6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87</Words>
  <Application>Microsoft Office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Taxonomy</vt:lpstr>
      <vt:lpstr>What’s a taxonomist?</vt:lpstr>
      <vt:lpstr>Taxonomic rankings</vt:lpstr>
      <vt:lpstr> TAXONOMIC RANKS: EXPLAINED</vt:lpstr>
      <vt:lpstr>Dichotomous keys </vt:lpstr>
      <vt:lpstr>Phylogenetic trees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</dc:title>
  <dc:creator>Allen, Emily</dc:creator>
  <cp:lastModifiedBy>Allen, Emily</cp:lastModifiedBy>
  <cp:revision>5</cp:revision>
  <dcterms:created xsi:type="dcterms:W3CDTF">2013-01-15T18:56:01Z</dcterms:created>
  <dcterms:modified xsi:type="dcterms:W3CDTF">2013-01-15T19:43:31Z</dcterms:modified>
</cp:coreProperties>
</file>