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CD5743-CFDD-44CE-8654-76ABCD06C3C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5B562D-E393-45B5-96F5-75B8BF116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CD5743-CFDD-44CE-8654-76ABCD06C3C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5B562D-E393-45B5-96F5-75B8BF116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CD5743-CFDD-44CE-8654-76ABCD06C3C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5B562D-E393-45B5-96F5-75B8BF116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CD5743-CFDD-44CE-8654-76ABCD06C3C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5B562D-E393-45B5-96F5-75B8BF116D4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CD5743-CFDD-44CE-8654-76ABCD06C3C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5B562D-E393-45B5-96F5-75B8BF116D4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CD5743-CFDD-44CE-8654-76ABCD06C3C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5B562D-E393-45B5-96F5-75B8BF116D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CD5743-CFDD-44CE-8654-76ABCD06C3C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5B562D-E393-45B5-96F5-75B8BF116D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CD5743-CFDD-44CE-8654-76ABCD06C3C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5B562D-E393-45B5-96F5-75B8BF116D4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CD5743-CFDD-44CE-8654-76ABCD06C3C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5B562D-E393-45B5-96F5-75B8BF116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DCD5743-CFDD-44CE-8654-76ABCD06C3C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5B562D-E393-45B5-96F5-75B8BF116D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CD5743-CFDD-44CE-8654-76ABCD06C3C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5B562D-E393-45B5-96F5-75B8BF116D4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DCD5743-CFDD-44CE-8654-76ABCD06C3C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5B562D-E393-45B5-96F5-75B8BF116D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Protein Synthesis PowerPoint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Kaytie Sherman </a:t>
            </a:r>
          </a:p>
          <a:p>
            <a:r>
              <a:rPr lang="en-US" dirty="0" smtClean="0"/>
              <a:t>Patrick Golden</a:t>
            </a:r>
          </a:p>
          <a:p>
            <a:r>
              <a:rPr lang="en-US" dirty="0" smtClean="0"/>
              <a:t>Kiante Graham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37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Synthesis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8458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411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 process of making a copy of genetic information stored in the DNA strand into a complimentary strand of RNA (mRNA) with the aid of RNA polymerases.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Transcription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473" y="3124200"/>
            <a:ext cx="3657600" cy="32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048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step in protein synthesis wherein the genetic code carried by mRNA is decoded to produce the specific sequence of amino acids in a polypeptide chain.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Translation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077441"/>
            <a:ext cx="4333875" cy="375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299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983163"/>
          </a:xfrm>
        </p:spPr>
        <p:txBody>
          <a:bodyPr/>
          <a:lstStyle/>
          <a:p>
            <a:r>
              <a:rPr lang="en-US" dirty="0" smtClean="0"/>
              <a:t>mRNA - is the type of RNA that codes for the chemical blueprint for a protein, during protein synthesis</a:t>
            </a:r>
          </a:p>
          <a:p>
            <a:r>
              <a:rPr lang="en-US" dirty="0" err="1" smtClean="0"/>
              <a:t>tRNA</a:t>
            </a:r>
            <a:r>
              <a:rPr lang="en-US" dirty="0" smtClean="0"/>
              <a:t> - RNA involved in protein synthesis, transporting specific amino acid to be added onto the growing polypeptide chain.</a:t>
            </a:r>
          </a:p>
          <a:p>
            <a:r>
              <a:rPr lang="en-US" dirty="0" err="1" smtClean="0"/>
              <a:t>rRNA</a:t>
            </a:r>
            <a:r>
              <a:rPr lang="en-US" dirty="0" smtClean="0"/>
              <a:t> – </a:t>
            </a:r>
            <a:r>
              <a:rPr lang="en-US" dirty="0" err="1" smtClean="0"/>
              <a:t>rRNA</a:t>
            </a:r>
            <a:r>
              <a:rPr lang="en-US" dirty="0" smtClean="0"/>
              <a:t> sits in the Ribosome, decoding the mRNA into various amino acids and assisting translation.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944562"/>
          </a:xfrm>
        </p:spPr>
        <p:txBody>
          <a:bodyPr/>
          <a:lstStyle/>
          <a:p>
            <a:r>
              <a:rPr lang="en-US" dirty="0" smtClean="0"/>
              <a:t>mRNA, </a:t>
            </a:r>
            <a:r>
              <a:rPr lang="en-US" dirty="0" err="1" smtClean="0"/>
              <a:t>tRNA</a:t>
            </a:r>
            <a:r>
              <a:rPr lang="en-US" dirty="0" smtClean="0"/>
              <a:t>, &amp; </a:t>
            </a:r>
            <a:r>
              <a:rPr lang="en-US" dirty="0" err="1" smtClean="0"/>
              <a:t>rRNA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25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943600"/>
          </a:xfrm>
        </p:spPr>
        <p:txBody>
          <a:bodyPr/>
          <a:lstStyle/>
          <a:p>
            <a:r>
              <a:rPr lang="en-US" dirty="0" smtClean="0"/>
              <a:t>A set of </a:t>
            </a:r>
            <a:r>
              <a:rPr lang="en-US" dirty="0" err="1" smtClean="0"/>
              <a:t>hree</a:t>
            </a:r>
            <a:r>
              <a:rPr lang="en-US" dirty="0" smtClean="0"/>
              <a:t> adjacent nucleotides in mRNA that base-pair with the corresponding anticodon of </a:t>
            </a:r>
            <a:r>
              <a:rPr lang="en-US" dirty="0" err="1" smtClean="0"/>
              <a:t>tRNA</a:t>
            </a:r>
            <a:r>
              <a:rPr lang="en-US" dirty="0" smtClean="0"/>
              <a:t> molecule that carries a particular amino acid, </a:t>
            </a:r>
            <a:r>
              <a:rPr lang="en-US" dirty="0" err="1" smtClean="0"/>
              <a:t>specifyng</a:t>
            </a:r>
            <a:r>
              <a:rPr lang="en-US" dirty="0" smtClean="0"/>
              <a:t> the type and sequence of amino acids for protein synthesis.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924800" cy="762000"/>
          </a:xfrm>
        </p:spPr>
        <p:txBody>
          <a:bodyPr/>
          <a:lstStyle/>
          <a:p>
            <a:r>
              <a:rPr lang="en-US" dirty="0" smtClean="0"/>
              <a:t>Codons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429000"/>
            <a:ext cx="4191000" cy="3256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487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</TotalTime>
  <Words>175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Protein Synthesis PowerPoint </vt:lpstr>
      <vt:lpstr>Protein Synthesis </vt:lpstr>
      <vt:lpstr>Transcription</vt:lpstr>
      <vt:lpstr>Translation </vt:lpstr>
      <vt:lpstr>mRNA, tRNA, &amp; rRNA</vt:lpstr>
      <vt:lpstr>Codons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Synthesis PowerPoint</dc:title>
  <dc:creator>Sherman, Kaytie N</dc:creator>
  <cp:lastModifiedBy>Sherman, Kaytie N</cp:lastModifiedBy>
  <cp:revision>5</cp:revision>
  <dcterms:created xsi:type="dcterms:W3CDTF">2013-01-15T18:55:46Z</dcterms:created>
  <dcterms:modified xsi:type="dcterms:W3CDTF">2013-01-15T19:37:20Z</dcterms:modified>
</cp:coreProperties>
</file>