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5B13"/>
    <a:srgbClr val="EAAA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BD6A76-C67C-44DF-A50C-19B9A12A0100}"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AA2F9-8E2D-42F0-896F-A162BAEC4B8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D6A76-C67C-44DF-A50C-19B9A12A0100}"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AA2F9-8E2D-42F0-896F-A162BAEC4B8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D6A76-C67C-44DF-A50C-19B9A12A0100}"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AA2F9-8E2D-42F0-896F-A162BAEC4B8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0BD6A76-C67C-44DF-A50C-19B9A12A0100}"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AA2F9-8E2D-42F0-896F-A162BAEC4B8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BD6A76-C67C-44DF-A50C-19B9A12A0100}"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AA2F9-8E2D-42F0-896F-A162BAEC4B8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BD6A76-C67C-44DF-A50C-19B9A12A0100}"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AA2F9-8E2D-42F0-896F-A162BAEC4B8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BD6A76-C67C-44DF-A50C-19B9A12A0100}" type="datetimeFigureOut">
              <a:rPr lang="en-US" smtClean="0"/>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7AA2F9-8E2D-42F0-896F-A162BAEC4B8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BD6A76-C67C-44DF-A50C-19B9A12A0100}" type="datetimeFigureOut">
              <a:rPr lang="en-US" smtClean="0"/>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AA2F9-8E2D-42F0-896F-A162BAEC4B8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D6A76-C67C-44DF-A50C-19B9A12A0100}" type="datetimeFigureOut">
              <a:rPr lang="en-US" smtClean="0"/>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7AA2F9-8E2D-42F0-896F-A162BAEC4B8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D6A76-C67C-44DF-A50C-19B9A12A0100}"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AA2F9-8E2D-42F0-896F-A162BAEC4B8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D6A76-C67C-44DF-A50C-19B9A12A0100}"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AA2F9-8E2D-42F0-896F-A162BAEC4B87}"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10BD6A76-C67C-44DF-A50C-19B9A12A0100}" type="datetimeFigureOut">
              <a:rPr lang="en-US" smtClean="0"/>
              <a:t>1/15/2013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A7AA2F9-8E2D-42F0-896F-A162BAEC4B87}"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1546225"/>
          </a:xfrm>
        </p:spPr>
        <p:txBody>
          <a:bodyPr>
            <a:noAutofit/>
          </a:bodyPr>
          <a:lstStyle/>
          <a:p>
            <a:pPr algn="ctr"/>
            <a:r>
              <a:rPr lang="en-US" sz="5400" dirty="0" smtClean="0">
                <a:solidFill>
                  <a:srgbClr val="002060"/>
                </a:solidFill>
              </a:rPr>
              <a:t>Photosynthesis and Respiration</a:t>
            </a:r>
            <a:endParaRPr lang="en-US" sz="5400" dirty="0">
              <a:solidFill>
                <a:srgbClr val="002060"/>
              </a:solidFill>
            </a:endParaRPr>
          </a:p>
        </p:txBody>
      </p:sp>
      <p:sp>
        <p:nvSpPr>
          <p:cNvPr id="3" name="Subtitle 2"/>
          <p:cNvSpPr>
            <a:spLocks noGrp="1"/>
          </p:cNvSpPr>
          <p:nvPr>
            <p:ph type="subTitle" idx="1"/>
          </p:nvPr>
        </p:nvSpPr>
        <p:spPr>
          <a:xfrm>
            <a:off x="1371600" y="3886200"/>
            <a:ext cx="6400800" cy="1752600"/>
          </a:xfrm>
        </p:spPr>
        <p:txBody>
          <a:bodyPr>
            <a:noAutofit/>
          </a:bodyPr>
          <a:lstStyle/>
          <a:p>
            <a:pPr algn="ctr"/>
            <a:r>
              <a:rPr lang="en-US" sz="3600" dirty="0" smtClean="0">
                <a:solidFill>
                  <a:srgbClr val="002060"/>
                </a:solidFill>
              </a:rPr>
              <a:t>By Jacob Murphy </a:t>
            </a:r>
          </a:p>
          <a:p>
            <a:pPr algn="ctr"/>
            <a:r>
              <a:rPr lang="en-US" sz="3600" dirty="0">
                <a:solidFill>
                  <a:srgbClr val="002060"/>
                </a:solidFill>
              </a:rPr>
              <a:t>A</a:t>
            </a:r>
            <a:r>
              <a:rPr lang="en-US" sz="3600" dirty="0" smtClean="0">
                <a:solidFill>
                  <a:srgbClr val="002060"/>
                </a:solidFill>
              </a:rPr>
              <a:t>nd </a:t>
            </a:r>
          </a:p>
          <a:p>
            <a:pPr algn="ctr"/>
            <a:r>
              <a:rPr lang="en-US" sz="3600" dirty="0" smtClean="0">
                <a:solidFill>
                  <a:srgbClr val="002060"/>
                </a:solidFill>
              </a:rPr>
              <a:t>Gerardo Cisneros</a:t>
            </a:r>
            <a:endParaRPr lang="en-US" sz="3600" dirty="0">
              <a:solidFill>
                <a:srgbClr val="002060"/>
              </a:solidFill>
            </a:endParaRPr>
          </a:p>
        </p:txBody>
      </p:sp>
    </p:spTree>
    <p:extLst>
      <p:ext uri="{BB962C8B-B14F-4D97-AF65-F5344CB8AC3E}">
        <p14:creationId xmlns:p14="http://schemas.microsoft.com/office/powerpoint/2010/main" val="2383400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09127"/>
            <a:ext cx="4593353" cy="3018254"/>
          </a:xfrm>
        </p:spPr>
        <p:txBody>
          <a:bodyPr>
            <a:noAutofit/>
          </a:bodyPr>
          <a:lstStyle/>
          <a:p>
            <a:pPr algn="ctr"/>
            <a:r>
              <a:rPr lang="en-US" sz="4000" b="1" dirty="0" smtClean="0"/>
              <a:t>Photosynthesis</a:t>
            </a:r>
            <a:endParaRPr lang="en-US" sz="4000" b="1" dirty="0"/>
          </a:p>
        </p:txBody>
      </p:sp>
      <p:sp>
        <p:nvSpPr>
          <p:cNvPr id="3" name="Text Placeholder 2"/>
          <p:cNvSpPr>
            <a:spLocks noGrp="1"/>
          </p:cNvSpPr>
          <p:nvPr>
            <p:ph type="body" sz="half" idx="2"/>
          </p:nvPr>
        </p:nvSpPr>
        <p:spPr>
          <a:xfrm>
            <a:off x="228600" y="1676400"/>
            <a:ext cx="4267200" cy="4419600"/>
          </a:xfrm>
        </p:spPr>
        <p:txBody>
          <a:bodyPr>
            <a:normAutofit fontScale="85000" lnSpcReduction="10000"/>
          </a:bodyPr>
          <a:lstStyle/>
          <a:p>
            <a:r>
              <a:rPr lang="en-US" sz="3200" dirty="0"/>
              <a:t>the complex process by </a:t>
            </a:r>
            <a:r>
              <a:rPr lang="en-US" sz="3200" dirty="0" smtClean="0"/>
              <a:t>which carbon  </a:t>
            </a:r>
            <a:r>
              <a:rPr lang="en-US" sz="3200" dirty="0"/>
              <a:t>dioxide, water, and certain inorganic salts are converted </a:t>
            </a:r>
            <a:r>
              <a:rPr lang="en-US" sz="3200" dirty="0"/>
              <a:t>into</a:t>
            </a:r>
            <a:r>
              <a:rPr lang="en-US" sz="3200" dirty="0"/>
              <a:t> carbohydrates by green </a:t>
            </a:r>
            <a:r>
              <a:rPr lang="en-US" sz="3200" dirty="0"/>
              <a:t>plants,</a:t>
            </a:r>
            <a:r>
              <a:rPr lang="en-US" sz="3200" dirty="0"/>
              <a:t> algae, and certain bacteria, using energy from the sun and chlorophyll.</a:t>
            </a:r>
          </a:p>
          <a:p>
            <a:endParaRPr lang="en-US"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838200"/>
            <a:ext cx="3886200" cy="4649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6964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77559"/>
            <a:ext cx="3886200" cy="1185861"/>
          </a:xfrm>
        </p:spPr>
        <p:txBody>
          <a:bodyPr/>
          <a:lstStyle/>
          <a:p>
            <a:pPr algn="ctr"/>
            <a:r>
              <a:rPr lang="en-US" sz="3200" b="1" dirty="0" smtClean="0"/>
              <a:t>How it photosynthesis works</a:t>
            </a:r>
            <a:endParaRPr lang="en-US" sz="3200" b="1" dirty="0"/>
          </a:p>
        </p:txBody>
      </p:sp>
      <p:sp>
        <p:nvSpPr>
          <p:cNvPr id="5" name="Rectangle 4"/>
          <p:cNvSpPr/>
          <p:nvPr/>
        </p:nvSpPr>
        <p:spPr>
          <a:xfrm>
            <a:off x="38533" y="1663420"/>
            <a:ext cx="4381067" cy="3970318"/>
          </a:xfrm>
          <a:prstGeom prst="rect">
            <a:avLst/>
          </a:prstGeom>
        </p:spPr>
        <p:txBody>
          <a:bodyPr wrap="square">
            <a:spAutoFit/>
          </a:bodyPr>
          <a:lstStyle/>
          <a:p>
            <a:r>
              <a:rPr lang="en-US" sz="2800" dirty="0" smtClean="0"/>
              <a:t>Use by green plants of the energy in sunlight to carry out chemical reactions, such as the conversion of carbon dioxide into oxygen. Photosynthesis also produces the sugars that feed the plant.</a:t>
            </a:r>
            <a:endParaRPr lang="en-US"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0533" y="609600"/>
            <a:ext cx="4554249" cy="4731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2282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2" y="304800"/>
            <a:ext cx="3850196" cy="1052512"/>
          </a:xfrm>
        </p:spPr>
        <p:txBody>
          <a:bodyPr>
            <a:normAutofit/>
          </a:bodyPr>
          <a:lstStyle/>
          <a:p>
            <a:pPr algn="ctr"/>
            <a:r>
              <a:rPr lang="en-US" sz="4000" b="1" dirty="0" smtClean="0"/>
              <a:t>Respiration</a:t>
            </a:r>
            <a:endParaRPr lang="en-US" sz="4000" b="1" dirty="0"/>
          </a:p>
        </p:txBody>
      </p:sp>
      <p:sp>
        <p:nvSpPr>
          <p:cNvPr id="3" name="Text Placeholder 2"/>
          <p:cNvSpPr>
            <a:spLocks noGrp="1"/>
          </p:cNvSpPr>
          <p:nvPr>
            <p:ph type="body" sz="half" idx="2"/>
          </p:nvPr>
        </p:nvSpPr>
        <p:spPr>
          <a:xfrm>
            <a:off x="152400" y="1219200"/>
            <a:ext cx="4495800" cy="3962400"/>
          </a:xfrm>
        </p:spPr>
        <p:txBody>
          <a:bodyPr>
            <a:noAutofit/>
          </a:bodyPr>
          <a:lstStyle/>
          <a:p>
            <a:r>
              <a:rPr lang="en-US" sz="1800" dirty="0"/>
              <a:t>The process by which organisms exchange gases, especially oxygen and carbon dioxide, with the environment. In air-breathing vertebrates, respiration takes place in the lungs. In fish and many invertebrates, respiration takes place through the gills. Respiration in green plants occurs during photosynthesis.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685800"/>
            <a:ext cx="4419599"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9254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How Respiration works</a:t>
            </a:r>
            <a:endParaRPr lang="en-US" sz="3200" dirty="0"/>
          </a:p>
        </p:txBody>
      </p:sp>
      <p:sp>
        <p:nvSpPr>
          <p:cNvPr id="4" name="Text Placeholder 3"/>
          <p:cNvSpPr>
            <a:spLocks noGrp="1"/>
          </p:cNvSpPr>
          <p:nvPr>
            <p:ph type="body" sz="half" idx="2"/>
          </p:nvPr>
        </p:nvSpPr>
        <p:spPr>
          <a:xfrm>
            <a:off x="0" y="1600201"/>
            <a:ext cx="4572000" cy="4876800"/>
          </a:xfrm>
        </p:spPr>
        <p:txBody>
          <a:bodyPr>
            <a:normAutofit fontScale="77500" lnSpcReduction="20000"/>
          </a:bodyPr>
          <a:lstStyle/>
          <a:p>
            <a:r>
              <a:rPr lang="en-US" sz="2400" dirty="0"/>
              <a:t>C</a:t>
            </a:r>
            <a:r>
              <a:rPr lang="en-US" sz="2400" dirty="0" smtClean="0"/>
              <a:t>ellular </a:t>
            </a:r>
            <a:r>
              <a:rPr lang="en-US" sz="2400" dirty="0"/>
              <a:t>respiration is breaking down the glucose molecule into usable energy (ATP) for the cell. The first step in cellular respiration is breaking down the glucose molecule through glycolysis into pyruvic acid</a:t>
            </a:r>
            <a:r>
              <a:rPr lang="en-US" sz="2400" dirty="0" smtClean="0"/>
              <a:t>. Here </a:t>
            </a:r>
            <a:r>
              <a:rPr lang="en-US" sz="2400" dirty="0"/>
              <a:t>there is two ATP that are produced. Then there is anaerobic respiration ( if oxygen isn't present) which includes alcohol fermentation/ lactic acid fermentation. If oxygen is present then aerobic respiration takes place. The two main steps in aerobic respiration is Krebs Cycle ( 2 ATP produced) and Electron Transport Chain. ( up to 36 ATP produced)</a:t>
            </a:r>
            <a:br>
              <a:rPr lang="en-US" sz="2400" dirty="0"/>
            </a:br>
            <a:r>
              <a:rPr lang="en-US" sz="1600" dirty="0"/>
              <a:t/>
            </a:r>
            <a:br>
              <a:rPr lang="en-US" sz="1600" dirty="0"/>
            </a:br>
            <a:endParaRPr lang="en-US" sz="16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990600"/>
            <a:ext cx="45720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0618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48</TotalTime>
  <Words>223</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Summer</vt:lpstr>
      <vt:lpstr>Photosynthesis and Respiration</vt:lpstr>
      <vt:lpstr>Photosynthesis</vt:lpstr>
      <vt:lpstr>How it photosynthesis works</vt:lpstr>
      <vt:lpstr>Respiration</vt:lpstr>
      <vt:lpstr>How Respiration works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Photosynthesis and Respiration</dc:title>
  <dc:creator>biology.</dc:creator>
  <cp:lastModifiedBy>biology.</cp:lastModifiedBy>
  <cp:revision>5</cp:revision>
  <dcterms:created xsi:type="dcterms:W3CDTF">2013-01-15T19:04:54Z</dcterms:created>
  <dcterms:modified xsi:type="dcterms:W3CDTF">2013-01-15T19:53:07Z</dcterms:modified>
</cp:coreProperties>
</file>