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2A2687-56A0-4157-A78C-89875AC7DBB5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1DD5E26-3BCE-4833-936C-1825E057CA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olcweb/cgi/pluginpop.cgi?it=swf::535::535::/sites/dl/free/0072437316/120074/bio19.swf::Stages%20of%20Meiosis" TargetMode="External"/><Relationship Id="rId2" Type="http://schemas.openxmlformats.org/officeDocument/2006/relationships/hyperlink" Target="http://www.cellsalive.com/mitosi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3276600"/>
          </a:xfrm>
        </p:spPr>
        <p:txBody>
          <a:bodyPr/>
          <a:lstStyle/>
          <a:p>
            <a:r>
              <a:rPr lang="en-US" dirty="0" smtClean="0"/>
              <a:t>Mitosis &amp; Meiosis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Kassie</a:t>
            </a:r>
            <a:r>
              <a:rPr lang="en-US" dirty="0" smtClean="0"/>
              <a:t> </a:t>
            </a:r>
            <a:r>
              <a:rPr lang="en-US" dirty="0" err="1" smtClean="0"/>
              <a:t>Spurgis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Dazman</a:t>
            </a:r>
            <a:r>
              <a:rPr lang="en-US" dirty="0" smtClean="0"/>
              <a:t> Salgado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Mitosis?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is a type of cell division that results in two daughter cells, they are each the same as their parent nucleus.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It’s a sexual reproduction  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46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Mitosis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Stage </a:t>
            </a:r>
            <a:r>
              <a:rPr lang="en-US" sz="3200" dirty="0"/>
              <a:t>1</a:t>
            </a:r>
            <a:r>
              <a:rPr lang="en-US" sz="3200" dirty="0" smtClean="0"/>
              <a:t>: Interphase    </a:t>
            </a:r>
          </a:p>
          <a:p>
            <a:r>
              <a:rPr lang="en-US" sz="3200" dirty="0" smtClean="0"/>
              <a:t>Stage 2: Prophase  </a:t>
            </a:r>
          </a:p>
          <a:p>
            <a:r>
              <a:rPr lang="en-US" sz="3200" dirty="0" smtClean="0"/>
              <a:t>Stage 3: Metaphase</a:t>
            </a:r>
          </a:p>
          <a:p>
            <a:r>
              <a:rPr lang="en-US" sz="3200" dirty="0" smtClean="0"/>
              <a:t>Stage 4: Anaphase</a:t>
            </a:r>
          </a:p>
          <a:p>
            <a:r>
              <a:rPr lang="en-US" sz="3200" dirty="0" smtClean="0"/>
              <a:t>Stage 5: </a:t>
            </a:r>
            <a:r>
              <a:rPr lang="en-US" sz="3200" dirty="0" err="1" smtClean="0"/>
              <a:t>Telophase</a:t>
            </a:r>
            <a:endParaRPr lang="en-US" sz="3200" dirty="0" smtClean="0"/>
          </a:p>
          <a:p>
            <a:r>
              <a:rPr lang="en-US" sz="3200" smtClean="0"/>
              <a:t>Stage 6: </a:t>
            </a:r>
            <a:r>
              <a:rPr lang="en-US" sz="3200" dirty="0" err="1" smtClean="0"/>
              <a:t>Cytokinasis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33337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2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Meiosis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a cell division that results in Four  daughter cells each with ½ the chromosome number of the parent cell.</a:t>
            </a:r>
          </a:p>
          <a:p>
            <a:r>
              <a:rPr lang="en-US" sz="3200" dirty="0" smtClean="0"/>
              <a:t>It makes eggs or sperm, which makes sexual reproduction possible.</a:t>
            </a:r>
          </a:p>
          <a:p>
            <a:r>
              <a:rPr lang="en-US" sz="3200" dirty="0" smtClean="0"/>
              <a:t> Creates genetic variation.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13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Stage 1: Interphase</a:t>
            </a:r>
          </a:p>
          <a:p>
            <a:r>
              <a:rPr lang="en-US" sz="3200" dirty="0" smtClean="0"/>
              <a:t>Stage 2: Prophase I</a:t>
            </a:r>
          </a:p>
          <a:p>
            <a:r>
              <a:rPr lang="en-US" sz="3200" dirty="0" smtClean="0"/>
              <a:t>Stage 3: Metaphase I</a:t>
            </a:r>
          </a:p>
          <a:p>
            <a:r>
              <a:rPr lang="en-US" sz="3200" dirty="0" smtClean="0"/>
              <a:t>Stage 4: Anaphase I</a:t>
            </a:r>
          </a:p>
          <a:p>
            <a:r>
              <a:rPr lang="en-US" sz="3200" dirty="0" smtClean="0"/>
              <a:t>Stage 5: </a:t>
            </a:r>
            <a:r>
              <a:rPr lang="en-US" sz="3200" dirty="0" err="1" smtClean="0"/>
              <a:t>Telophase</a:t>
            </a:r>
            <a:r>
              <a:rPr lang="en-US" sz="3200" dirty="0" smtClean="0"/>
              <a:t> I </a:t>
            </a:r>
          </a:p>
          <a:p>
            <a:r>
              <a:rPr lang="en-US" sz="3200" dirty="0" smtClean="0"/>
              <a:t>Stage 6: Prophase II</a:t>
            </a:r>
          </a:p>
          <a:p>
            <a:r>
              <a:rPr lang="en-US" sz="3200" dirty="0" smtClean="0"/>
              <a:t>Stage 7: Metaphase II</a:t>
            </a:r>
          </a:p>
          <a:p>
            <a:r>
              <a:rPr lang="en-US" sz="3200" dirty="0" smtClean="0"/>
              <a:t>Stage 8: Anaphase II</a:t>
            </a:r>
          </a:p>
          <a:p>
            <a:r>
              <a:rPr lang="en-US" sz="3200" dirty="0" smtClean="0"/>
              <a:t>Stage 9: </a:t>
            </a:r>
            <a:r>
              <a:rPr lang="en-US" sz="3200" dirty="0" err="1" smtClean="0"/>
              <a:t>Telophase</a:t>
            </a:r>
            <a:r>
              <a:rPr lang="en-US" sz="3200" dirty="0" smtClean="0"/>
              <a:t> II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4495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2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www.cellsalive.com/mitosis.htm</a:t>
            </a:r>
            <a:r>
              <a:rPr lang="en-US" dirty="0" smtClean="0"/>
              <a:t>   </a:t>
            </a:r>
          </a:p>
          <a:p>
            <a:pPr algn="ctr"/>
            <a:r>
              <a:rPr lang="en-US" dirty="0">
                <a:hlinkClick r:id="rId3"/>
              </a:rPr>
              <a:t>http://highered.mcgraw-hill.com/olcweb/cgi/pluginpop.cgi?it=swf::535::535::/sites/dl/free/0072437316/120074/bio19.swf::</a:t>
            </a:r>
            <a:r>
              <a:rPr lang="en-US" dirty="0" smtClean="0">
                <a:hlinkClick r:id="rId3"/>
              </a:rPr>
              <a:t>Stages%20of%20Meiosis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169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Mitosis &amp; Meiosis  </vt:lpstr>
      <vt:lpstr>What is Mitosis?</vt:lpstr>
      <vt:lpstr>Stages of Mitosis </vt:lpstr>
      <vt:lpstr>What is Meiosis?</vt:lpstr>
      <vt:lpstr>Stages of Meiosis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&amp; Meiosis</dc:title>
  <dc:creator>Spurgis, Kassie M</dc:creator>
  <cp:lastModifiedBy>Spurgis, Kassie M</cp:lastModifiedBy>
  <cp:revision>4</cp:revision>
  <dcterms:created xsi:type="dcterms:W3CDTF">2013-01-15T18:59:25Z</dcterms:created>
  <dcterms:modified xsi:type="dcterms:W3CDTF">2013-01-15T19:39:52Z</dcterms:modified>
</cp:coreProperties>
</file>