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289A56-43F2-4AF4-982B-CA122BC2B12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10E8A61-1B28-4A53-8EB3-82EAE6DA19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Membrane Transport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Michaela and Daniel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07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100" dirty="0" smtClean="0"/>
              <a:t>Membrane Transport is the selective membrane permeability. </a:t>
            </a:r>
          </a:p>
          <a:p>
            <a:r>
              <a:rPr lang="en-US" sz="5100" dirty="0" smtClean="0"/>
              <a:t>The membrane is made up of lipid bilayers that contain proteins inside them. </a:t>
            </a:r>
          </a:p>
          <a:p>
            <a:r>
              <a:rPr lang="en-US" sz="5100" dirty="0" smtClean="0"/>
              <a:t>This is the passage of solutes that ions and small molecules through.  </a:t>
            </a:r>
          </a:p>
          <a:p>
            <a:r>
              <a:rPr lang="en-US" sz="5100" dirty="0" smtClean="0"/>
              <a:t>Inside the lipid bilayers are </a:t>
            </a:r>
            <a:r>
              <a:rPr lang="en-US" sz="5100" dirty="0" err="1" smtClean="0"/>
              <a:t>hydrophilc</a:t>
            </a:r>
            <a:r>
              <a:rPr lang="en-US" sz="5100" dirty="0" smtClean="0"/>
              <a:t> heads that are polar and hydrophobic tails that are nonpolar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12818"/>
            <a:ext cx="448733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1535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60"/>
          </a:xfrm>
        </p:spPr>
        <p:txBody>
          <a:bodyPr/>
          <a:lstStyle/>
          <a:p>
            <a:r>
              <a:rPr lang="en-US" dirty="0" smtClean="0"/>
              <a:t>		Transports      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04348" y="6172200"/>
            <a:ext cx="3520440" cy="457200"/>
          </a:xfrm>
        </p:spPr>
        <p:txBody>
          <a:bodyPr/>
          <a:lstStyle/>
          <a:p>
            <a:r>
              <a:rPr lang="en-US" dirty="0" smtClean="0"/>
              <a:t>Active Transport	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>
          <a:xfrm>
            <a:off x="4191000" y="6172200"/>
            <a:ext cx="3520440" cy="457200"/>
          </a:xfrm>
        </p:spPr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457200" y="1371600"/>
            <a:ext cx="3520440" cy="4191000"/>
          </a:xfrm>
        </p:spPr>
        <p:txBody>
          <a:bodyPr/>
          <a:lstStyle/>
          <a:p>
            <a:r>
              <a:rPr lang="en-US" dirty="0" smtClean="0"/>
              <a:t>Movement of a substance from low to high concentration.      </a:t>
            </a:r>
          </a:p>
          <a:p>
            <a:r>
              <a:rPr lang="en-US" dirty="0" smtClean="0"/>
              <a:t>This uses chemical energy like ATP.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178808" y="1447800"/>
            <a:ext cx="3520440" cy="4191000"/>
          </a:xfrm>
        </p:spPr>
        <p:txBody>
          <a:bodyPr/>
          <a:lstStyle/>
          <a:p>
            <a:r>
              <a:rPr lang="en-US" dirty="0" smtClean="0"/>
              <a:t>Movement of </a:t>
            </a:r>
            <a:r>
              <a:rPr lang="en-US" dirty="0" err="1" smtClean="0"/>
              <a:t>biochemicals</a:t>
            </a:r>
            <a:r>
              <a:rPr lang="en-US" dirty="0" smtClean="0"/>
              <a:t> or other atomic substances across the membrane. Uses high to low </a:t>
            </a:r>
            <a:r>
              <a:rPr lang="en-US" dirty="0" err="1" smtClean="0"/>
              <a:t>concentraiton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 energy required.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2547937" cy="266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782" y="4343400"/>
            <a:ext cx="25146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88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914400"/>
            <a:ext cx="3429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osmosis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590800"/>
            <a:ext cx="3429000" cy="2613074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Diffusion of water molecules across the semi-permeable membrane.</a:t>
            </a:r>
          </a:p>
          <a:p>
            <a:r>
              <a:rPr lang="en-US" sz="3000" dirty="0"/>
              <a:t> </a:t>
            </a:r>
            <a:endParaRPr lang="en-US" sz="3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From high to low concentration.</a:t>
            </a:r>
            <a:r>
              <a:rPr lang="en-US" sz="22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Part of passive transport.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r>
              <a:rPr lang="en-US" sz="22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17" y="1104900"/>
            <a:ext cx="4087519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39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Diffusion</a:t>
            </a:r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5389098" y="2286000"/>
            <a:ext cx="3429000" cy="2917874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Movement from a high </a:t>
            </a:r>
            <a:r>
              <a:rPr lang="en-US" sz="2000" dirty="0" err="1" smtClean="0"/>
              <a:t>concentraion</a:t>
            </a:r>
            <a:r>
              <a:rPr lang="en-US" sz="2000" dirty="0" smtClean="0"/>
              <a:t> to a low concentration.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Described as moving down the concentration gradient.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Part of passive transport.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4191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683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150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Membrane Transport</vt:lpstr>
      <vt:lpstr>Membrane Transport</vt:lpstr>
      <vt:lpstr>  Transports       </vt:lpstr>
      <vt:lpstr>osmosis</vt:lpstr>
      <vt:lpstr>Diffusion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Membrane Transport</dc:title>
  <dc:creator>Smith, Michaela B</dc:creator>
  <cp:lastModifiedBy>Smith, Michaela B</cp:lastModifiedBy>
  <cp:revision>6</cp:revision>
  <dcterms:created xsi:type="dcterms:W3CDTF">2013-01-15T18:56:40Z</dcterms:created>
  <dcterms:modified xsi:type="dcterms:W3CDTF">2013-01-15T19:52:11Z</dcterms:modified>
</cp:coreProperties>
</file>