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59" r:id="rId5"/>
    <p:sldId id="261" r:id="rId6"/>
    <p:sldId id="262" r:id="rId7"/>
    <p:sldId id="258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FF6D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90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594F0-E717-401F-A9F2-135BD314F9C4}" type="datetimeFigureOut">
              <a:rPr lang="en-US" smtClean="0"/>
              <a:t>1/15/2013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9C1DE-10B4-431F-A632-D3859AC2EB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594F0-E717-401F-A9F2-135BD314F9C4}" type="datetimeFigureOut">
              <a:rPr lang="en-US" smtClean="0"/>
              <a:t>1/15/2013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9C1DE-10B4-431F-A632-D3859AC2EB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594F0-E717-401F-A9F2-135BD314F9C4}" type="datetimeFigureOut">
              <a:rPr lang="en-US" smtClean="0"/>
              <a:t>1/15/2013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9C1DE-10B4-431F-A632-D3859AC2EB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594F0-E717-401F-A9F2-135BD314F9C4}" type="datetimeFigureOut">
              <a:rPr lang="en-US" smtClean="0"/>
              <a:t>1/15/2013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9C1DE-10B4-431F-A632-D3859AC2EB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594F0-E717-401F-A9F2-135BD314F9C4}" type="datetimeFigureOut">
              <a:rPr lang="en-US" smtClean="0"/>
              <a:t>1/15/2013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9C1DE-10B4-431F-A632-D3859AC2EB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594F0-E717-401F-A9F2-135BD314F9C4}" type="datetimeFigureOut">
              <a:rPr lang="en-US" smtClean="0"/>
              <a:t>1/15/2013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9C1DE-10B4-431F-A632-D3859AC2EBC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594F0-E717-401F-A9F2-135BD314F9C4}" type="datetimeFigureOut">
              <a:rPr lang="en-US" smtClean="0"/>
              <a:t>1/15/2013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9C1DE-10B4-431F-A632-D3859AC2EB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594F0-E717-401F-A9F2-135BD314F9C4}" type="datetimeFigureOut">
              <a:rPr lang="en-US" smtClean="0"/>
              <a:t>1/15/2013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9C1DE-10B4-431F-A632-D3859AC2EB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594F0-E717-401F-A9F2-135BD314F9C4}" type="datetimeFigureOut">
              <a:rPr lang="en-US" smtClean="0"/>
              <a:t>1/15/2013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9C1DE-10B4-431F-A632-D3859AC2EB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594F0-E717-401F-A9F2-135BD314F9C4}" type="datetimeFigureOut">
              <a:rPr lang="en-US" smtClean="0"/>
              <a:t>1/15/2013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C09C1DE-10B4-431F-A632-D3859AC2EB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594F0-E717-401F-A9F2-135BD314F9C4}" type="datetimeFigureOut">
              <a:rPr lang="en-US" smtClean="0"/>
              <a:t>1/15/2013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9C1DE-10B4-431F-A632-D3859AC2EB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17D594F0-E717-401F-A9F2-135BD314F9C4}" type="datetimeFigureOut">
              <a:rPr lang="en-US" smtClean="0"/>
              <a:t>1/15/2013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7C09C1DE-10B4-431F-A632-D3859AC2EBC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0783" y="0"/>
            <a:ext cx="9144001" cy="68510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Goudy Stout" pitchFamily="18" charset="0"/>
              </a:rPr>
              <a:t>GENETICS</a:t>
            </a:r>
            <a:endParaRPr lang="en-US" dirty="0">
              <a:latin typeface="Goudy Stout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50817" y="4572000"/>
            <a:ext cx="6400800" cy="1752600"/>
          </a:xfrm>
        </p:spPr>
        <p:txBody>
          <a:bodyPr/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BY “DEREK” SETH AND TOMMY!!</a:t>
            </a:r>
          </a:p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WOOOOOOOO!!!!!!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45115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927" y="0"/>
            <a:ext cx="9150927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gene?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short piece of DNA that codes for a protein to make a trait.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01427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How do genetics  work</a:t>
            </a:r>
            <a:endParaRPr lang="en-US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DFF6DE"/>
                </a:solidFill>
              </a:rPr>
              <a:t>Genes, through the proteins they encode, determine all body processes, including how the body responds to challenges from the environment.</a:t>
            </a:r>
            <a:endParaRPr lang="en-US" dirty="0">
              <a:solidFill>
                <a:srgbClr val="DFF6D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49580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Pedigree Chart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	Pedigree </a:t>
            </a:r>
            <a:r>
              <a:rPr lang="en-US" sz="2800" dirty="0"/>
              <a:t>charts are a way for genealogists to record their research and arrange it in an organized fashion. </a:t>
            </a:r>
            <a:endParaRPr lang="en-US" sz="2800" dirty="0" smtClean="0"/>
          </a:p>
          <a:p>
            <a:r>
              <a:rPr lang="en-US" sz="2800" dirty="0"/>
              <a:t>	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5068" y="3581400"/>
            <a:ext cx="4248150" cy="2609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766078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DNA Fingerprint Chart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Helps you identify people by there DNA fingerprint. </a:t>
            </a:r>
            <a:endParaRPr lang="en-US" sz="36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2777" y="3429000"/>
            <a:ext cx="2790825" cy="285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383630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Punnet</a:t>
            </a:r>
            <a:r>
              <a:rPr lang="en-US" dirty="0" smtClean="0"/>
              <a:t> Square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	</a:t>
            </a:r>
            <a:r>
              <a:rPr lang="en-US" sz="3600" dirty="0" smtClean="0"/>
              <a:t>The </a:t>
            </a:r>
            <a:r>
              <a:rPr lang="en-US" sz="3600" dirty="0" err="1" smtClean="0"/>
              <a:t>Punnet</a:t>
            </a:r>
            <a:r>
              <a:rPr lang="en-US" sz="3600" dirty="0" smtClean="0"/>
              <a:t> </a:t>
            </a:r>
            <a:r>
              <a:rPr lang="en-US" sz="3600" dirty="0"/>
              <a:t>square is a diagram that is used to predict an outcome of a particular cross or breeding experiment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3124200"/>
            <a:ext cx="3000375" cy="3162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580825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http://www.monkeysee.com/play/24745-what-is-genetics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870647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54</TotalTime>
  <Words>78</Words>
  <Application>Microsoft Office PowerPoint</Application>
  <PresentationFormat>On-screen Show (4:3)</PresentationFormat>
  <Paragraphs>15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Angles</vt:lpstr>
      <vt:lpstr>GENETICS</vt:lpstr>
      <vt:lpstr>What is a gene?</vt:lpstr>
      <vt:lpstr>How do genetics  work</vt:lpstr>
      <vt:lpstr>Pedigree Chart</vt:lpstr>
      <vt:lpstr>DNA Fingerprint Chart</vt:lpstr>
      <vt:lpstr>Punnet Square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GENETICS</dc:title>
  <dc:creator>Edwards, Mark T</dc:creator>
  <cp:lastModifiedBy>Edwards, Mark T</cp:lastModifiedBy>
  <cp:revision>4</cp:revision>
  <dcterms:created xsi:type="dcterms:W3CDTF">2013-01-15T18:55:17Z</dcterms:created>
  <dcterms:modified xsi:type="dcterms:W3CDTF">2013-01-15T19:49:39Z</dcterms:modified>
</cp:coreProperties>
</file>