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83E78-C06D-4FDF-B5AB-819CDCBFF58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8D48-C015-4613-A374-E8A1D508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8D48-C015-4613-A374-E8A1D508A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B135F8-6A49-41ED-863D-908770CD16E5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0A9295-EB7E-471A-89D0-A46EFD21F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the change in the inherited characteristics of biological populations over successive generation</a:t>
            </a:r>
          </a:p>
          <a:p>
            <a:r>
              <a:rPr lang="en-US" dirty="0" smtClean="0"/>
              <a:t>Charles Darwin suggested that all living things come from a common ancestor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8206"/>
            <a:ext cx="25908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2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Darwin was an English naturalist</a:t>
            </a:r>
          </a:p>
          <a:p>
            <a:r>
              <a:rPr lang="en-US" dirty="0" smtClean="0"/>
              <a:t>Sailed around South America to study the Galapagos Islands</a:t>
            </a:r>
          </a:p>
          <a:p>
            <a:r>
              <a:rPr lang="en-US" dirty="0" smtClean="0"/>
              <a:t>Wrote a book entitled </a:t>
            </a:r>
            <a:r>
              <a:rPr lang="en-US" u="sng" dirty="0" smtClean="0"/>
              <a:t>On the Origin of Species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905000" cy="280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42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selection is the process by which biological traits are passed on to the next generation</a:t>
            </a:r>
          </a:p>
          <a:p>
            <a:r>
              <a:rPr lang="en-US" dirty="0" smtClean="0"/>
              <a:t>“Survival of the fittest” means the organism best suited for its environment is more likely to survive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403860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6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selection will only occur is there is genetic variation in an environment</a:t>
            </a:r>
          </a:p>
          <a:p>
            <a:r>
              <a:rPr lang="en-US" dirty="0" smtClean="0"/>
              <a:t>Over time animals have changed to suit their environment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3810000" cy="27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38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</TotalTime>
  <Words>118</Words>
  <Application>Microsoft Office PowerPoint</Application>
  <PresentationFormat>On-screen Show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Evolution</vt:lpstr>
      <vt:lpstr>Theory of Evolution </vt:lpstr>
      <vt:lpstr>Charles Darwin</vt:lpstr>
      <vt:lpstr>Natural Selection</vt:lpstr>
      <vt:lpstr>Genetic Variation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Ebron, Tony B</dc:creator>
  <cp:lastModifiedBy>Ebron, Tony B</cp:lastModifiedBy>
  <cp:revision>3</cp:revision>
  <dcterms:created xsi:type="dcterms:W3CDTF">2013-01-15T18:56:57Z</dcterms:created>
  <dcterms:modified xsi:type="dcterms:W3CDTF">2013-01-15T19:38:20Z</dcterms:modified>
</cp:coreProperties>
</file>