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1753333A-BC17-4BFC-B849-63E1A39D6FE1}" type="datetimeFigureOut">
              <a:rPr lang="en-US" smtClean="0"/>
              <a:t>1/15/2013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F44CA-538D-4F0E-9D55-B1C71252ED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3333A-BC17-4BFC-B849-63E1A39D6FE1}" type="datetimeFigureOut">
              <a:rPr lang="en-US" smtClean="0"/>
              <a:t>1/15/2013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F44CA-538D-4F0E-9D55-B1C71252ED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3333A-BC17-4BFC-B849-63E1A39D6FE1}" type="datetimeFigureOut">
              <a:rPr lang="en-US" smtClean="0"/>
              <a:t>1/15/2013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F44CA-538D-4F0E-9D55-B1C71252ED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3333A-BC17-4BFC-B849-63E1A39D6FE1}" type="datetimeFigureOut">
              <a:rPr lang="en-US" smtClean="0"/>
              <a:t>1/15/2013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F44CA-538D-4F0E-9D55-B1C71252ED84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3333A-BC17-4BFC-B849-63E1A39D6FE1}" type="datetimeFigureOut">
              <a:rPr lang="en-US" smtClean="0"/>
              <a:t>1/15/2013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F44CA-538D-4F0E-9D55-B1C71252ED8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3333A-BC17-4BFC-B849-63E1A39D6FE1}" type="datetimeFigureOut">
              <a:rPr lang="en-US" smtClean="0"/>
              <a:t>1/15/2013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F44CA-538D-4F0E-9D55-B1C71252ED84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3333A-BC17-4BFC-B849-63E1A39D6FE1}" type="datetimeFigureOut">
              <a:rPr lang="en-US" smtClean="0"/>
              <a:t>1/15/2013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F44CA-538D-4F0E-9D55-B1C71252ED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3333A-BC17-4BFC-B849-63E1A39D6FE1}" type="datetimeFigureOut">
              <a:rPr lang="en-US" smtClean="0"/>
              <a:t>1/15/2013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F44CA-538D-4F0E-9D55-B1C71252ED8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3333A-BC17-4BFC-B849-63E1A39D6FE1}" type="datetimeFigureOut">
              <a:rPr lang="en-US" smtClean="0"/>
              <a:t>1/15/2013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F44CA-538D-4F0E-9D55-B1C71252ED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3333A-BC17-4BFC-B849-63E1A39D6FE1}" type="datetimeFigureOut">
              <a:rPr lang="en-US" smtClean="0"/>
              <a:t>1/15/2013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F44CA-538D-4F0E-9D55-B1C71252ED8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3333A-BC17-4BFC-B849-63E1A39D6FE1}" type="datetimeFigureOut">
              <a:rPr lang="en-US" smtClean="0"/>
              <a:t>1/15/2013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F44CA-538D-4F0E-9D55-B1C71252ED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1753333A-BC17-4BFC-B849-63E1A39D6FE1}" type="datetimeFigureOut">
              <a:rPr lang="en-US" smtClean="0"/>
              <a:t>1/15/2013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0C2F44CA-538D-4F0E-9D55-B1C71252ED8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rightstorm.com/science/biology/ecology/ecology-overview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Ecology" TargetMode="External"/><Relationship Id="rId2" Type="http://schemas.openxmlformats.org/officeDocument/2006/relationships/hyperlink" Target="http://www.brightstorm.com/science/biology/ecology/ecology-overview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533400"/>
            <a:ext cx="7772400" cy="1470025"/>
          </a:xfrm>
        </p:spPr>
        <p:txBody>
          <a:bodyPr/>
          <a:lstStyle/>
          <a:p>
            <a:r>
              <a:rPr lang="en-US" dirty="0" smtClean="0"/>
              <a:t>Ecology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1800" dirty="0" smtClean="0"/>
              <a:t>Created by : Tnasty and</a:t>
            </a:r>
          </a:p>
          <a:p>
            <a:r>
              <a:rPr lang="en-US" sz="1800" dirty="0" smtClean="0"/>
              <a:t>Tnasty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7686848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Ecology - is the scientific study of the relationships that living organisms have with each other and with their natural environment. </a:t>
            </a:r>
          </a:p>
          <a:p>
            <a:endParaRPr lang="en-US" dirty="0"/>
          </a:p>
          <a:p>
            <a:endParaRPr lang="en-US" sz="1000" dirty="0" smtClean="0"/>
          </a:p>
          <a:p>
            <a:endParaRPr lang="en-US" sz="1000" dirty="0"/>
          </a:p>
          <a:p>
            <a:endParaRPr lang="en-US" sz="1000" dirty="0" smtClean="0"/>
          </a:p>
          <a:p>
            <a:endParaRPr lang="en-US" sz="1000" dirty="0"/>
          </a:p>
          <a:p>
            <a:endParaRPr lang="en-US" sz="1000" dirty="0" smtClean="0"/>
          </a:p>
          <a:p>
            <a:endParaRPr lang="en-US" sz="1000" dirty="0"/>
          </a:p>
          <a:p>
            <a:endParaRPr lang="en-US" sz="1000" dirty="0" smtClean="0"/>
          </a:p>
          <a:p>
            <a:endParaRPr lang="en-US" sz="1000" dirty="0"/>
          </a:p>
          <a:p>
            <a:pPr marL="0" indent="0">
              <a:buNone/>
            </a:pPr>
            <a:r>
              <a:rPr lang="en-US" sz="1900" dirty="0" smtClean="0"/>
              <a:t>Follow @derekrd24  and @tmanuel01 on twitter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>
              <a:effectLst/>
            </a:endParaRPr>
          </a:p>
          <a:p>
            <a:endParaRPr lang="en-US" dirty="0"/>
          </a:p>
        </p:txBody>
      </p:sp>
      <p:pic>
        <p:nvPicPr>
          <p:cNvPr id="1026" name="Picture 2" descr="C:\Users\563751\ecology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048000"/>
            <a:ext cx="2797387" cy="3033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25887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Ecology Video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sz="2000" dirty="0" smtClean="0">
                <a:hlinkClick r:id="rId2"/>
              </a:rPr>
              <a:t>http://www.brightstorm.com/science/biology/ecology/ecology-overview/</a:t>
            </a:r>
            <a:endParaRPr lang="en-US" sz="2000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Follow @derekrd24 and @tmanuel01 on twitter</a:t>
            </a:r>
            <a:endParaRPr lang="en-US" dirty="0"/>
          </a:p>
          <a:p>
            <a:endParaRPr lang="en-US" sz="2000" dirty="0" smtClean="0"/>
          </a:p>
          <a:p>
            <a:endParaRPr lang="en-US" sz="1400" dirty="0"/>
          </a:p>
          <a:p>
            <a:endParaRPr lang="en-US" sz="1400" dirty="0" smtClean="0"/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7254354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Ecology levels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endParaRPr lang="en-US" sz="1400" dirty="0" smtClean="0"/>
          </a:p>
          <a:p>
            <a:endParaRPr lang="en-US" sz="1400" dirty="0"/>
          </a:p>
          <a:p>
            <a:endParaRPr lang="en-US" sz="1400" dirty="0" smtClean="0"/>
          </a:p>
          <a:p>
            <a:endParaRPr lang="en-US" sz="1400" dirty="0"/>
          </a:p>
          <a:p>
            <a:endParaRPr lang="en-US" sz="1400" dirty="0" smtClean="0"/>
          </a:p>
          <a:p>
            <a:endParaRPr lang="en-US" sz="1400" dirty="0"/>
          </a:p>
          <a:p>
            <a:endParaRPr lang="en-US" sz="1400" dirty="0" smtClean="0"/>
          </a:p>
          <a:p>
            <a:endParaRPr lang="en-US" sz="1400" dirty="0"/>
          </a:p>
          <a:p>
            <a:endParaRPr lang="en-US" sz="1400" dirty="0" smtClean="0"/>
          </a:p>
          <a:p>
            <a:endParaRPr lang="en-US" sz="1400" dirty="0"/>
          </a:p>
          <a:p>
            <a:endParaRPr lang="en-US" sz="1400" dirty="0" smtClean="0"/>
          </a:p>
          <a:p>
            <a:endParaRPr lang="en-US" sz="1400" dirty="0"/>
          </a:p>
          <a:p>
            <a:endParaRPr lang="en-US" sz="1400" dirty="0" smtClean="0"/>
          </a:p>
          <a:p>
            <a:endParaRPr lang="en-US" sz="1400" dirty="0"/>
          </a:p>
          <a:p>
            <a:endParaRPr lang="en-US" sz="1400" dirty="0" smtClean="0"/>
          </a:p>
          <a:p>
            <a:endParaRPr lang="en-US" sz="1400" dirty="0"/>
          </a:p>
          <a:p>
            <a:endParaRPr lang="en-US" sz="4200" dirty="0" smtClean="0"/>
          </a:p>
          <a:p>
            <a:r>
              <a:rPr lang="en-US" sz="4200" dirty="0" smtClean="0"/>
              <a:t>Follow @derekrd24 and @tmanuel01 on twitter</a:t>
            </a:r>
          </a:p>
        </p:txBody>
      </p:sp>
      <p:pic>
        <p:nvPicPr>
          <p:cNvPr id="2050" name="Picture 2" descr="C:\Users\563751\02%20Ecological%20Organiza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990600" y="2057400"/>
            <a:ext cx="7086600" cy="3070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61520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Works cited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>
                <a:hlinkClick r:id="rId2"/>
              </a:rPr>
              <a:t>http://www.brightstorm.com/science/biology/ecology/ecology-overview/</a:t>
            </a:r>
            <a:endParaRPr lang="en-US" sz="2000" dirty="0" smtClean="0"/>
          </a:p>
          <a:p>
            <a:r>
              <a:rPr lang="en-US" sz="2000" dirty="0" smtClean="0">
                <a:hlinkClick r:id="rId3"/>
              </a:rPr>
              <a:t>http://en.wikipedia.org/wiki/Ecology</a:t>
            </a:r>
            <a:endParaRPr lang="en-US" sz="2000" dirty="0" smtClean="0"/>
          </a:p>
          <a:p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2726862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44</TotalTime>
  <Words>71</Words>
  <Application>Microsoft Office PowerPoint</Application>
  <PresentationFormat>On-screen Show (4:3)</PresentationFormat>
  <Paragraphs>47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Couture</vt:lpstr>
      <vt:lpstr>Ecology</vt:lpstr>
      <vt:lpstr>Definition</vt:lpstr>
      <vt:lpstr>Ecology Video</vt:lpstr>
      <vt:lpstr>Ecology levels </vt:lpstr>
      <vt:lpstr>Works cited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Ecology</dc:title>
  <dc:creator>Nguyen, Tony H</dc:creator>
  <cp:lastModifiedBy>Nguyen, Tony H</cp:lastModifiedBy>
  <cp:revision>5</cp:revision>
  <dcterms:created xsi:type="dcterms:W3CDTF">2013-01-15T18:57:00Z</dcterms:created>
  <dcterms:modified xsi:type="dcterms:W3CDTF">2013-01-15T19:41:09Z</dcterms:modified>
</cp:coreProperties>
</file>